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5" r:id="rId5"/>
    <p:sldId id="277" r:id="rId6"/>
    <p:sldId id="261" r:id="rId7"/>
    <p:sldId id="262" r:id="rId8"/>
    <p:sldId id="263" r:id="rId9"/>
    <p:sldId id="286" r:id="rId10"/>
    <p:sldId id="293" r:id="rId11"/>
    <p:sldId id="294" r:id="rId12"/>
    <p:sldId id="278" r:id="rId13"/>
    <p:sldId id="275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1165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1082" y="3699213"/>
            <a:ext cx="6769376" cy="1277857"/>
          </a:xfrm>
        </p:spPr>
        <p:txBody>
          <a:bodyPr/>
          <a:lstStyle/>
          <a:p>
            <a:r>
              <a:rPr lang="en-US" dirty="0"/>
              <a:t>Minor project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/>
          <a:lstStyle/>
          <a:p>
            <a:r>
              <a:rPr lang="en-US" dirty="0"/>
              <a:t>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5"/>
            <a:ext cx="3961938" cy="804585"/>
          </a:xfrm>
        </p:spPr>
        <p:txBody>
          <a:bodyPr>
            <a:normAutofit/>
          </a:bodyPr>
          <a:lstStyle/>
          <a:p>
            <a:r>
              <a:rPr lang="en-US" dirty="0"/>
              <a:t>Sravan A L    </a:t>
            </a:r>
            <a:r>
              <a:rPr lang="en-US" dirty="0" err="1"/>
              <a:t>Adithyan</a:t>
            </a:r>
            <a:r>
              <a:rPr lang="en-US" dirty="0"/>
              <a:t> 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4FDF16-708A-08EB-18ED-437214B9E0D2}"/>
              </a:ext>
            </a:extLst>
          </p:cNvPr>
          <p:cNvSpPr txBox="1"/>
          <p:nvPr/>
        </p:nvSpPr>
        <p:spPr>
          <a:xfrm>
            <a:off x="2994480" y="1112618"/>
            <a:ext cx="206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174C2-97AB-470A-CEB7-40EA4BD0AF32}"/>
              </a:ext>
            </a:extLst>
          </p:cNvPr>
          <p:cNvSpPr txBox="1"/>
          <p:nvPr/>
        </p:nvSpPr>
        <p:spPr>
          <a:xfrm>
            <a:off x="4683236" y="2773284"/>
            <a:ext cx="2388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as-leak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D47C8-B71B-365E-EF04-4AB7076F5152}"/>
              </a:ext>
            </a:extLst>
          </p:cNvPr>
          <p:cNvSpPr txBox="1"/>
          <p:nvPr/>
        </p:nvSpPr>
        <p:spPr>
          <a:xfrm>
            <a:off x="1750792" y="3959784"/>
            <a:ext cx="1274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err="1"/>
              <a:t>etect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4D240-A99E-A308-06F5-892682CBAB81}"/>
              </a:ext>
            </a:extLst>
          </p:cNvPr>
          <p:cNvSpPr txBox="1"/>
          <p:nvPr/>
        </p:nvSpPr>
        <p:spPr>
          <a:xfrm>
            <a:off x="2836894" y="5818522"/>
            <a:ext cx="639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err="1"/>
              <a:t>ro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817AA-8AFA-BFC3-9837-B912960D2382}"/>
              </a:ext>
            </a:extLst>
          </p:cNvPr>
          <p:cNvSpPr txBox="1"/>
          <p:nvPr/>
        </p:nvSpPr>
        <p:spPr>
          <a:xfrm>
            <a:off x="6830594" y="4782941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8D0302-BBB0-E25B-A395-26B1A2A01906}"/>
              </a:ext>
            </a:extLst>
          </p:cNvPr>
          <p:cNvSpPr txBox="1"/>
          <p:nvPr/>
        </p:nvSpPr>
        <p:spPr>
          <a:xfrm>
            <a:off x="-891250" y="-2560427"/>
            <a:ext cx="7593745" cy="1240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828" y="1369876"/>
            <a:ext cx="3907972" cy="3133845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sz="1600" dirty="0"/>
              <a:t>Smart Gas-leak Detect is an intelligent gas leak detection system designed for safety and hazard </a:t>
            </a:r>
            <a:r>
              <a:rPr lang="en-US" sz="1600" dirty="0" err="1"/>
              <a:t>prevention.It</a:t>
            </a:r>
            <a:r>
              <a:rPr lang="en-US" sz="1600" dirty="0"/>
              <a:t> automatically shuts off the gas valve when dangerous gas levels are detected. The valve remains locked until manually reset, ensuring controlled intervention. Real-time data is stored in </a:t>
            </a:r>
            <a:r>
              <a:rPr lang="en-US" sz="1600" dirty="0" err="1"/>
              <a:t>Firestore</a:t>
            </a:r>
            <a:r>
              <a:rPr lang="en-US" sz="1600" dirty="0"/>
              <a:t>, enabling cloud-based monitoring and </a:t>
            </a:r>
            <a:r>
              <a:rPr lang="en-US" sz="1600" dirty="0" err="1"/>
              <a:t>analysis.Uses</a:t>
            </a:r>
            <a:r>
              <a:rPr lang="en-US" sz="1600" dirty="0"/>
              <a:t> ESP32, MQ-5 sensor, and a servo motor to provide an efficient and scalable solution. Future enhancements include mobile app integration, AI-based leak prediction, and smart home compatibility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828" y="682907"/>
            <a:ext cx="3907972" cy="5700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28" y="2771902"/>
            <a:ext cx="4203247" cy="743744"/>
          </a:xfrm>
        </p:spPr>
        <p:txBody>
          <a:bodyPr/>
          <a:lstStyle/>
          <a:p>
            <a:r>
              <a:rPr lang="en-ZA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628" y="3277998"/>
            <a:ext cx="4467967" cy="1800225"/>
          </a:xfrm>
        </p:spPr>
        <p:txBody>
          <a:bodyPr vert="horz" lIns="0" tIns="45720" rIns="91440" bIns="45720" rtlCol="0" anchor="t">
            <a:noAutofit/>
          </a:bodyPr>
          <a:lstStyle/>
          <a:p>
            <a:pPr algn="just"/>
            <a:r>
              <a:rPr lang="en-US" sz="1400" dirty="0"/>
              <a:t>Smart Gas-leak Detect Pro is an intelligent gas leak detection system designed for safety and hazard prevention. It continuously monitors gas levels and shuts off the valve when the threshold is </a:t>
            </a:r>
            <a:r>
              <a:rPr lang="en-US" sz="1400" dirty="0" err="1"/>
              <a:t>exceeded.The</a:t>
            </a:r>
            <a:r>
              <a:rPr lang="en-US" sz="1400" dirty="0"/>
              <a:t> valve remains locked until manually reset, ensuring controlled intervention. Real-time data is logged to </a:t>
            </a:r>
            <a:r>
              <a:rPr lang="en-US" sz="1400" dirty="0" err="1"/>
              <a:t>Firestore</a:t>
            </a:r>
            <a:r>
              <a:rPr lang="en-US" sz="1400" dirty="0"/>
              <a:t> for monitoring and analysis. With </a:t>
            </a:r>
            <a:r>
              <a:rPr lang="en-US" sz="1400" dirty="0" err="1"/>
              <a:t>WiFi</a:t>
            </a:r>
            <a:r>
              <a:rPr lang="en-US" sz="1400" dirty="0"/>
              <a:t> connectivity, cloud-based storage, and a servo-controlled safety mechanism, Smart Gas-leak Detect provides a reliable and efficient gas detection 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Real-time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 Continuously measures gas levels using an MQ-5 sensor.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Automatic Safety  Mechanism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additional safety valve closes immediately in case of gas leaks that cross levels that are considered safe.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Manual Reset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>
            <a:normAutofit fontScale="92500"/>
          </a:bodyPr>
          <a:lstStyle/>
          <a:p>
            <a:r>
              <a:rPr lang="en-US" dirty="0"/>
              <a:t>Once the safety valve closes. It is made sure to not accidentally open, it has to be manually reset to allow further gas flow once issue is resolved.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Cloud Storage &amp; Alerts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Sends real-time gas level data to </a:t>
            </a:r>
            <a:r>
              <a:rPr lang="en-US" dirty="0" err="1"/>
              <a:t>Firestore</a:t>
            </a:r>
            <a:r>
              <a:rPr lang="en-US" dirty="0"/>
              <a:t> for monitoring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Connectivity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 Enables remote data logging and future expansion.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Prevent Gas Leak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491335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Gas leaks can cause fires, explosions, and health hazards. A reliable detection system enhances safety.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/>
          <a:lstStyle/>
          <a:p>
            <a:r>
              <a:rPr lang="en-US" dirty="0"/>
              <a:t>Lack of Automated Safety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543527"/>
            <a:ext cx="5041422" cy="540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gas detection systems only alert users but do not take immediate action. Our system automatically shuts the valve to prevent danger.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320381"/>
          </a:xfrm>
        </p:spPr>
        <p:txBody>
          <a:bodyPr/>
          <a:lstStyle/>
          <a:p>
            <a:r>
              <a:rPr lang="en-US" dirty="0"/>
              <a:t>Scalability for Smart Homes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5647910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With IoT and cloud integration, this system can be expanded for remote monitoring and control.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/>
              <a:t>Manual Reset for Controlled Safety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595719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Unlike dynamic systems, our model ensures human intervention before reactivating the gas supply.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ESP32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US" sz="1400" dirty="0"/>
              <a:t>Microcontroller for </a:t>
            </a:r>
            <a:r>
              <a:rPr lang="en-US" sz="1400" dirty="0" err="1"/>
              <a:t>WiFi</a:t>
            </a:r>
            <a:r>
              <a:rPr lang="en-US" sz="1400" dirty="0"/>
              <a:t> connectivity and control.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7" y="3185294"/>
            <a:ext cx="5042568" cy="320381"/>
          </a:xfrm>
        </p:spPr>
        <p:txBody>
          <a:bodyPr/>
          <a:lstStyle/>
          <a:p>
            <a:r>
              <a:rPr lang="en-US" dirty="0"/>
              <a:t>MQ-5 Gas Sensor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668228"/>
            <a:ext cx="5041422" cy="540104"/>
          </a:xfrm>
        </p:spPr>
        <p:txBody>
          <a:bodyPr>
            <a:normAutofit/>
          </a:bodyPr>
          <a:lstStyle/>
          <a:p>
            <a:r>
              <a:rPr lang="en-US" sz="1400" dirty="0"/>
              <a:t>Detects combustible gases in the environment.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349" y="4424101"/>
            <a:ext cx="5042568" cy="320381"/>
          </a:xfrm>
        </p:spPr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50086" y="4824322"/>
            <a:ext cx="5041422" cy="540104"/>
          </a:xfrm>
        </p:spPr>
        <p:txBody>
          <a:bodyPr>
            <a:normAutofit/>
          </a:bodyPr>
          <a:lstStyle/>
          <a:p>
            <a:r>
              <a:rPr lang="en-US" sz="1400" dirty="0"/>
              <a:t>Acts as a safety gas valve control mechanism.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77BBA-FACC-E962-045D-8F7B3FF4E30C}"/>
              </a:ext>
            </a:extLst>
          </p:cNvPr>
          <p:cNvSpPr txBox="1"/>
          <p:nvPr/>
        </p:nvSpPr>
        <p:spPr>
          <a:xfrm>
            <a:off x="3581400" y="55572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81CC48"/>
                </a:solidFill>
              </a:rPr>
              <a:t>Google </a:t>
            </a:r>
            <a:r>
              <a:rPr lang="en-IN" dirty="0" err="1">
                <a:solidFill>
                  <a:srgbClr val="81CC48"/>
                </a:solidFill>
              </a:rPr>
              <a:t>Firestore</a:t>
            </a:r>
            <a:endParaRPr lang="en-IN" dirty="0">
              <a:solidFill>
                <a:srgbClr val="81CC4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71DE0-448A-FB25-E7EC-10F20A320DCD}"/>
              </a:ext>
            </a:extLst>
          </p:cNvPr>
          <p:cNvSpPr txBox="1"/>
          <p:nvPr/>
        </p:nvSpPr>
        <p:spPr>
          <a:xfrm>
            <a:off x="3581400" y="6139688"/>
            <a:ext cx="289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Stores and tracks gas level readings.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9EEB-A12A-415B-A95B-055D2B3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FF96520-E4CE-4EAD-8ABF-1D2297D6B3A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546" y="136525"/>
            <a:ext cx="4203247" cy="1440996"/>
          </a:xfrm>
        </p:spPr>
        <p:txBody>
          <a:bodyPr anchor="b">
            <a:normAutofit/>
          </a:bodyPr>
          <a:lstStyle/>
          <a:p>
            <a:r>
              <a:rPr lang="en-US" dirty="0"/>
              <a:t>Working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545" y="2156163"/>
            <a:ext cx="4203247" cy="4302509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Gas Detection – The sensor continuously reads gas levels.</a:t>
            </a:r>
          </a:p>
          <a:p>
            <a:pPr marL="342900" indent="-342900">
              <a:buAutoNum type="arabicPeriod"/>
            </a:pPr>
            <a:r>
              <a:rPr lang="en-US" sz="1600" dirty="0"/>
              <a:t>Threshold Check – If gas levels exceed the safety limit, the system activates.</a:t>
            </a:r>
          </a:p>
          <a:p>
            <a:pPr marL="342900" indent="-342900">
              <a:buAutoNum type="arabicPeriod"/>
            </a:pPr>
            <a:r>
              <a:rPr lang="en-US" sz="1600" dirty="0"/>
              <a:t>Valve Closure – The servo motor locks the gas valve to prevent leakage.</a:t>
            </a:r>
          </a:p>
          <a:p>
            <a:pPr marL="342900" indent="-342900">
              <a:buAutoNum type="arabicPeriod"/>
            </a:pPr>
            <a:r>
              <a:rPr lang="en-US" sz="1600" dirty="0"/>
              <a:t> Data Logging – Readings are stored in </a:t>
            </a:r>
            <a:r>
              <a:rPr lang="en-US" sz="1600" dirty="0" err="1"/>
              <a:t>Firestore</a:t>
            </a:r>
            <a:r>
              <a:rPr lang="en-US" sz="1600" dirty="0"/>
              <a:t> for analysis.</a:t>
            </a:r>
          </a:p>
          <a:p>
            <a:pPr marL="342900" indent="-342900">
              <a:buAutoNum type="arabicPeriod"/>
            </a:pPr>
            <a:r>
              <a:rPr lang="en-US" sz="1600" dirty="0"/>
              <a:t> Manual Reset Required – The system requires a physical reset after an alert.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779058-FE7B-CA96-A4D4-E503616D4FC6}"/>
              </a:ext>
            </a:extLst>
          </p:cNvPr>
          <p:cNvSpPr txBox="1"/>
          <p:nvPr/>
        </p:nvSpPr>
        <p:spPr>
          <a:xfrm>
            <a:off x="-576875" y="-2415891"/>
            <a:ext cx="8730275" cy="343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3C411-6167-C454-68FE-7FAD0770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77103-6124-5649-7878-AAD5437C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2F6DD-EACB-D0AA-A072-D3BCB5B39E66}"/>
              </a:ext>
            </a:extLst>
          </p:cNvPr>
          <p:cNvSpPr txBox="1"/>
          <p:nvPr/>
        </p:nvSpPr>
        <p:spPr>
          <a:xfrm>
            <a:off x="4621485" y="-2408424"/>
            <a:ext cx="8164415" cy="687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18F01-06D8-1AC2-4AA3-F1B70DA83009}"/>
              </a:ext>
            </a:extLst>
          </p:cNvPr>
          <p:cNvSpPr txBox="1"/>
          <p:nvPr/>
        </p:nvSpPr>
        <p:spPr>
          <a:xfrm>
            <a:off x="1134318" y="426951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81CC48"/>
                </a:solidFill>
              </a:rPr>
              <a:t>Methodology</a:t>
            </a:r>
          </a:p>
        </p:txBody>
      </p:sp>
      <p:pic>
        <p:nvPicPr>
          <p:cNvPr id="13" name="Picture 12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1C4AABDB-CD03-9512-3D95-C3D803C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" y="1027776"/>
            <a:ext cx="2578553" cy="59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2EF82AA-4876-CBE3-DE0C-5CC82ACEA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/>
              <a:t>Enhances safety by preventing gas-related accidents.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Provides real-time data for monitoring and analysis.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Ensures controlled intervention with manual reset.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Cloud storage allows historical tracking of gas levels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05EA1-1702-7CB1-80F1-742749BB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FF96520-E4CE-4EAD-8ABF-1D2297D6B3A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100C7630-5E65-2A18-F886-D8D2B201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51690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Multi gas detection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Expand support for detecting types of hazaedous gases in Industry purpose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Future enhancement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Battery backup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Ensure functionality during power outages for uninterrupted gases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Smart home integration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Connect with IoT platform like Alexa or Google home for seamless automation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6064</TotalTime>
  <Words>576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Source Sans Pro</vt:lpstr>
      <vt:lpstr>Times New Roman</vt:lpstr>
      <vt:lpstr>Office Theme</vt:lpstr>
      <vt:lpstr>Minor project </vt:lpstr>
      <vt:lpstr>introduction</vt:lpstr>
      <vt:lpstr>Key features</vt:lpstr>
      <vt:lpstr>motivation</vt:lpstr>
      <vt:lpstr>Technology used</vt:lpstr>
      <vt:lpstr>Working Process</vt:lpstr>
      <vt:lpstr>PowerPoint Presentation</vt:lpstr>
      <vt:lpstr>Advantages</vt:lpstr>
      <vt:lpstr>Future enhancement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Sravan A L [CSE (IOT AND INTELLIGENT SYSTEM) - 2022]</dc:creator>
  <cp:lastModifiedBy>Adithyan S</cp:lastModifiedBy>
  <cp:revision>5</cp:revision>
  <dcterms:created xsi:type="dcterms:W3CDTF">2025-03-20T06:54:27Z</dcterms:created>
  <dcterms:modified xsi:type="dcterms:W3CDTF">2025-04-24T06:42:03Z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